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90" d="100"/>
          <a:sy n="90" d="100"/>
        </p:scale>
        <p:origin x="3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797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19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69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32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096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0484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846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393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787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10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33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75561-561D-43EF-92C8-1F8E8196BE1D}" type="datetimeFigureOut">
              <a:rPr lang="ru-RU" smtClean="0"/>
              <a:t>27.02.2023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62D95-6849-478D-9151-E00219D4D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27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ivan20018@mail.r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Веб-приложение </a:t>
            </a:r>
            <a:r>
              <a:rPr lang="ru-RU" dirty="0"/>
              <a:t>«</a:t>
            </a:r>
            <a:r>
              <a:rPr lang="en-US" dirty="0" err="1" smtClean="0"/>
              <a:t>GenshinHelper</a:t>
            </a:r>
            <a:r>
              <a:rPr lang="ru-RU" dirty="0"/>
              <a:t>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 smtClean="0"/>
              <a:t>Выполнил</a:t>
            </a:r>
            <a:r>
              <a:rPr lang="en-US" dirty="0" smtClean="0"/>
              <a:t>:</a:t>
            </a:r>
          </a:p>
          <a:p>
            <a:pPr algn="r"/>
            <a:r>
              <a:rPr lang="ru-RU" dirty="0" err="1" smtClean="0"/>
              <a:t>Булачев</a:t>
            </a:r>
            <a:r>
              <a:rPr lang="ru-RU" dirty="0" smtClean="0"/>
              <a:t> И.С.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206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Средства реализации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HTML </a:t>
            </a:r>
            <a:r>
              <a:rPr lang="en-US" dirty="0"/>
              <a:t>5</a:t>
            </a:r>
            <a:endParaRPr lang="ru-RU" dirty="0"/>
          </a:p>
          <a:p>
            <a:pPr lvl="0"/>
            <a:r>
              <a:rPr lang="en-US" dirty="0"/>
              <a:t>CSS3</a:t>
            </a:r>
            <a:endParaRPr lang="ru-RU" dirty="0"/>
          </a:p>
          <a:p>
            <a:pPr lvl="0"/>
            <a:r>
              <a:rPr lang="en-US" dirty="0"/>
              <a:t>JavaScript </a:t>
            </a:r>
            <a:r>
              <a:rPr lang="ru-RU" dirty="0" smtClean="0"/>
              <a:t>1.8</a:t>
            </a:r>
          </a:p>
          <a:p>
            <a:pPr lvl="0"/>
            <a:r>
              <a:rPr lang="en-US" dirty="0" err="1" smtClean="0"/>
              <a:t>Php</a:t>
            </a:r>
            <a:r>
              <a:rPr lang="ru-RU" dirty="0" smtClean="0"/>
              <a:t> </a:t>
            </a:r>
            <a:r>
              <a:rPr lang="ru-RU" dirty="0"/>
              <a:t>8</a:t>
            </a:r>
          </a:p>
          <a:p>
            <a:pPr lvl="0"/>
            <a:r>
              <a:rPr lang="en-US" dirty="0"/>
              <a:t>MySQL </a:t>
            </a:r>
            <a:r>
              <a:rPr lang="ru-RU" dirty="0"/>
              <a:t>8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217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 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3075" name="Picture 3" descr="d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8281019" cy="376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186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352387" cy="4351338"/>
          </a:xfrm>
        </p:spPr>
      </p:pic>
    </p:spTree>
    <p:extLst>
      <p:ext uri="{BB962C8B-B14F-4D97-AF65-F5344CB8AC3E}">
        <p14:creationId xmlns:p14="http://schemas.microsoft.com/office/powerpoint/2010/main" val="7239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Страницы веб-приложения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335015"/>
            <a:ext cx="5128392" cy="24974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208" y="1335015"/>
            <a:ext cx="5133883" cy="249742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096594"/>
            <a:ext cx="5128394" cy="250009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208" y="4096594"/>
            <a:ext cx="5133883" cy="248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0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Страницы веб приложения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06049"/>
            <a:ext cx="5043547" cy="245347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321" y="1506049"/>
            <a:ext cx="5054369" cy="245347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77547"/>
            <a:ext cx="5043547" cy="24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86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mtClean="0"/>
              <a:t>В результате разработано </a:t>
            </a:r>
            <a:r>
              <a:rPr lang="ru-RU" dirty="0" smtClean="0"/>
              <a:t>веб-приложение, содержащее такие полезные сервисы как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рассчёт</a:t>
            </a:r>
            <a:r>
              <a:rPr lang="ru-RU" dirty="0" smtClean="0"/>
              <a:t> урона, просмотр новостей, создание и просмотр руководств.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773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Команда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 smtClean="0"/>
              <a:t>Булачев</a:t>
            </a:r>
            <a:r>
              <a:rPr lang="ru-RU" dirty="0" smtClean="0"/>
              <a:t> Иван Сергеевич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ivan20018@mail.ru</a:t>
            </a:r>
            <a:r>
              <a:rPr lang="en-US" dirty="0" smtClean="0"/>
              <a:t>) – </a:t>
            </a:r>
            <a:r>
              <a:rPr lang="ru-RU" dirty="0" smtClean="0"/>
              <a:t>разработка ТЗ, разработка курсового проекта, анализ предметной области, разработка дизайна на </a:t>
            </a:r>
            <a:r>
              <a:rPr lang="en-US" dirty="0" err="1" smtClean="0"/>
              <a:t>miro</a:t>
            </a:r>
            <a:r>
              <a:rPr lang="en-US" dirty="0" smtClean="0"/>
              <a:t>, UML </a:t>
            </a:r>
            <a:r>
              <a:rPr lang="ru-RU" dirty="0" smtClean="0"/>
              <a:t>диаграммы, </a:t>
            </a:r>
            <a:r>
              <a:rPr lang="en-US" dirty="0" smtClean="0"/>
              <a:t>Front-end </a:t>
            </a:r>
            <a:r>
              <a:rPr lang="ru-RU" dirty="0" smtClean="0"/>
              <a:t>разработка, </a:t>
            </a:r>
            <a:r>
              <a:rPr lang="en-US" dirty="0" smtClean="0"/>
              <a:t>Back-end </a:t>
            </a:r>
            <a:r>
              <a:rPr lang="ru-RU" dirty="0" smtClean="0"/>
              <a:t>разработка, проектирование базы данных, тестирование.</a:t>
            </a:r>
          </a:p>
        </p:txBody>
      </p:sp>
    </p:spTree>
    <p:extLst>
      <p:ext uri="{BB962C8B-B14F-4D97-AF65-F5344CB8AC3E}">
        <p14:creationId xmlns:p14="http://schemas.microsoft.com/office/powerpoint/2010/main" val="320038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/>
              <a:t> </a:t>
            </a:r>
            <a:r>
              <a:rPr lang="ru-RU" sz="2000" dirty="0" smtClean="0"/>
              <a:t>      С развитием технологий видеоигры становились всё доступнее, и всё больше ранее не заинтересованных людей сейчас пробуют свою первую видеоигру. Именно в такое время вышла видеоигра </a:t>
            </a:r>
            <a:r>
              <a:rPr lang="en-US" sz="2000" dirty="0" smtClean="0"/>
              <a:t>«</a:t>
            </a:r>
            <a:r>
              <a:rPr lang="en-US" sz="2000" dirty="0" err="1" smtClean="0"/>
              <a:t>Genshin</a:t>
            </a:r>
            <a:r>
              <a:rPr lang="en-US" sz="2000" dirty="0" smtClean="0"/>
              <a:t> Impact» - </a:t>
            </a:r>
            <a:r>
              <a:rPr lang="ru-RU" sz="2000" dirty="0" smtClean="0"/>
              <a:t>бесплатная модель распространения, низкие системные требования, кроссплатформенность, разнообразные персонажи и огромный, наполненный красивыми пейзажами игровой мир. Стоит ли говорить, что эта игра собрала огромную аудиторию самых разных людей. </a:t>
            </a:r>
          </a:p>
          <a:p>
            <a:pPr marL="0" indent="0" algn="just">
              <a:buNone/>
            </a:pPr>
            <a:r>
              <a:rPr lang="ru-RU" sz="2000" dirty="0"/>
              <a:t> </a:t>
            </a:r>
            <a:r>
              <a:rPr lang="ru-RU" sz="2000" dirty="0" smtClean="0"/>
              <a:t>       В </a:t>
            </a:r>
            <a:r>
              <a:rPr lang="en-US" sz="2000" dirty="0" smtClean="0"/>
              <a:t>«</a:t>
            </a:r>
            <a:r>
              <a:rPr lang="en-US" sz="2000" dirty="0" err="1" smtClean="0"/>
              <a:t>Genshin</a:t>
            </a:r>
            <a:r>
              <a:rPr lang="en-US" sz="2000" dirty="0" smtClean="0"/>
              <a:t> Impact» </a:t>
            </a:r>
            <a:r>
              <a:rPr lang="ru-RU" sz="2000" dirty="0" smtClean="0"/>
              <a:t>большая и интересная система усиления героя и отряда, но знакомство с ней несёт в себе и некоторые трудности - игроки, знакомые с видеоиграми ограничены количеством </a:t>
            </a:r>
            <a:r>
              <a:rPr lang="ru-RU" sz="2000" dirty="0" err="1" smtClean="0"/>
              <a:t>внутриигровых</a:t>
            </a:r>
            <a:r>
              <a:rPr lang="ru-RU" sz="2000" dirty="0" smtClean="0"/>
              <a:t> ресурсов и из-за этого не могут сразу попробовать реализовать свои идеи, а людям, для которых </a:t>
            </a:r>
            <a:r>
              <a:rPr lang="en-US" sz="2000" dirty="0" smtClean="0"/>
              <a:t>«</a:t>
            </a:r>
            <a:r>
              <a:rPr lang="en-US" sz="2000" dirty="0" err="1" smtClean="0"/>
              <a:t>Genshin</a:t>
            </a:r>
            <a:r>
              <a:rPr lang="en-US" sz="2000" dirty="0" smtClean="0"/>
              <a:t> Impact» </a:t>
            </a:r>
            <a:r>
              <a:rPr lang="ru-RU" sz="2000" dirty="0" smtClean="0"/>
              <a:t>первая игра крайне тяжело освоиться в прокачке героя. Для того чтобы помочь игрокам преодолеть подобные трудности начали появляться различные вспомогательные сервисы.</a:t>
            </a:r>
          </a:p>
        </p:txBody>
      </p:sp>
    </p:spTree>
    <p:extLst>
      <p:ext uri="{BB962C8B-B14F-4D97-AF65-F5344CB8AC3E}">
        <p14:creationId xmlns:p14="http://schemas.microsoft.com/office/powerpoint/2010/main" val="17666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предметной области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Genshin</a:t>
            </a:r>
            <a:r>
              <a:rPr lang="en-US" dirty="0" smtClean="0"/>
              <a:t> </a:t>
            </a:r>
            <a:r>
              <a:rPr lang="en-US" dirty="0" err="1" smtClean="0"/>
              <a:t>Aspirine</a:t>
            </a:r>
            <a:endParaRPr lang="en-US" dirty="0" smtClean="0"/>
          </a:p>
          <a:p>
            <a:r>
              <a:rPr lang="en-US" dirty="0" err="1" smtClean="0"/>
              <a:t>Genshin</a:t>
            </a:r>
            <a:r>
              <a:rPr lang="en-US" dirty="0" smtClean="0"/>
              <a:t> Center</a:t>
            </a:r>
          </a:p>
          <a:p>
            <a:r>
              <a:rPr lang="en-US" dirty="0" err="1" smtClean="0"/>
              <a:t>Genshin</a:t>
            </a:r>
            <a:r>
              <a:rPr lang="en-US" dirty="0" smtClean="0"/>
              <a:t> Info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598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Разработать веб-приложение, содержащее вспомогательные сервисы, которые будут позволять пользователям с удобством обмениваться между собой игровым </a:t>
            </a:r>
            <a:r>
              <a:rPr lang="ru-RU" dirty="0" smtClean="0"/>
              <a:t>опытом, просматривать новости игры </a:t>
            </a:r>
            <a:r>
              <a:rPr lang="ru-RU" dirty="0" smtClean="0"/>
              <a:t>и рассчитывать наиболее эффективное соотношение </a:t>
            </a:r>
            <a:r>
              <a:rPr lang="ru-RU" dirty="0" err="1" smtClean="0"/>
              <a:t>внутриигровых</a:t>
            </a:r>
            <a:r>
              <a:rPr lang="ru-RU" dirty="0" smtClean="0"/>
              <a:t> </a:t>
            </a:r>
            <a:r>
              <a:rPr lang="ru-RU" dirty="0" err="1" smtClean="0"/>
              <a:t>характеритик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175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Аналитика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Анализ использования приложения</a:t>
            </a:r>
          </a:p>
          <a:p>
            <a:r>
              <a:rPr lang="ru-RU" dirty="0" smtClean="0"/>
              <a:t>Взаимодействие системы компонентов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761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использования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28" name="Picture 4" descr="diag_prec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496" y="1690688"/>
            <a:ext cx="6819900" cy="486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303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Взаимодействие системы компонентов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2051" name="Picture 3" descr="posled_dra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638" y="1690688"/>
            <a:ext cx="7448173" cy="416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893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Требования к веб-приложению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Решение поставленных целей приложения</a:t>
            </a:r>
          </a:p>
          <a:p>
            <a:r>
              <a:rPr lang="ru-RU" dirty="0" smtClean="0"/>
              <a:t>Кодирование конфиденциальной информации (паролей)</a:t>
            </a:r>
          </a:p>
          <a:p>
            <a:r>
              <a:rPr lang="ru-RU" dirty="0" smtClean="0"/>
              <a:t>Удобный интерфейс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359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308</Words>
  <Application>Microsoft Office PowerPoint</Application>
  <PresentationFormat>Широкоэкранный</PresentationFormat>
  <Paragraphs>35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Веб-приложение «GenshinHelper»</vt:lpstr>
      <vt:lpstr>Команда</vt:lpstr>
      <vt:lpstr>Введение</vt:lpstr>
      <vt:lpstr>Анализ предметной области</vt:lpstr>
      <vt:lpstr>Постановка задачи</vt:lpstr>
      <vt:lpstr>Аналитика</vt:lpstr>
      <vt:lpstr>Анализ использования приложения</vt:lpstr>
      <vt:lpstr>Взаимодействие системы компонентов</vt:lpstr>
      <vt:lpstr>Требования к веб-приложению</vt:lpstr>
      <vt:lpstr>Средства реализации</vt:lpstr>
      <vt:lpstr>Схема базы данных</vt:lpstr>
      <vt:lpstr>Диаграмма классов</vt:lpstr>
      <vt:lpstr>Страницы веб-приложения</vt:lpstr>
      <vt:lpstr>Страницы веб приложения</vt:lpstr>
      <vt:lpstr>Заключение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Веб-приложение «GenshinHelper»</dc:title>
  <dc:creator>ivan20018@mail.ru</dc:creator>
  <cp:lastModifiedBy>ivan20018@mail.ru</cp:lastModifiedBy>
  <cp:revision>15</cp:revision>
  <dcterms:created xsi:type="dcterms:W3CDTF">2023-02-27T01:28:42Z</dcterms:created>
  <dcterms:modified xsi:type="dcterms:W3CDTF">2023-02-27T13:15:11Z</dcterms:modified>
</cp:coreProperties>
</file>

<file path=docProps/thumbnail.jpeg>
</file>